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62" r:id="rId6"/>
    <p:sldId id="263" r:id="rId7"/>
    <p:sldId id="259" r:id="rId8"/>
    <p:sldId id="260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9307" autoAdjust="0"/>
  </p:normalViewPr>
  <p:slideViewPr>
    <p:cSldViewPr snapToGrid="0">
      <p:cViewPr varScale="1">
        <p:scale>
          <a:sx n="43" d="100"/>
          <a:sy n="43" d="100"/>
        </p:scale>
        <p:origin x="17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541F7-24DF-4337-BAD3-CCD164C39E4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56B47-609C-4F34-A1CB-EC6CA4FDA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5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</a:t>
            </a:r>
            <a:r>
              <a:rPr lang="en-US" baseline="0" dirty="0" smtClean="0"/>
              <a:t> or graphic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 PICTURES AND GRAPHICS!!!!  DO NOT LOAD THE SLIDES WITH </a:t>
            </a:r>
            <a:r>
              <a:rPr lang="en-US" baseline="0" smtClean="0"/>
              <a:t>WORDS…BORING!!!!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6B47-609C-4F34-A1CB-EC6CA4FDAD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7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+mj-lt"/>
              <a:buAutoNum type="alphaU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 connections or thoughts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lphaU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can you pass on to others through your experience?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Closing Statement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6B47-609C-4F34-A1CB-EC6CA4FDAD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6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+mj-lt"/>
              <a:buAutoNum type="alphaU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3+ attention-getting sentences to start 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lphaU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 Intro   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Topic-choosing thought process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 connection to topic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6B47-609C-4F34-A1CB-EC6CA4FDAD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9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 algn="l"/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en-US" sz="1200" b="1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overview completed so far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 algn="l"/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 Experience selected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 algn="l"/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 Product created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 algn="l"/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 Summary of presentation outlining each section</a:t>
            </a:r>
            <a:endParaRPr lang="en-US" sz="16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6B47-609C-4F34-A1CB-EC6CA4FDAD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21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   Elaborate interest in &amp; connection to topic</a:t>
            </a:r>
            <a:endParaRPr lang="en-US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   Describe your exhibition process -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in detail</a:t>
            </a:r>
            <a:endParaRPr lang="en-US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6B47-609C-4F34-A1CB-EC6CA4FDAD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01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</a:t>
            </a:r>
            <a:r>
              <a:rPr lang="en-US" sz="1200" b="1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 steps to product and experience(s)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did you choose them?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inspired you?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challenges did you encounter, &amp; how did you solve them?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decisions did you make through the process?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did you learn?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personal connections did you make?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 all questions to reflection questions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6B47-609C-4F34-A1CB-EC6CA4FDAD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25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+mj-lt"/>
              <a:buAutoNum type="alphaUcPeriod" startAt="4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connection between research, product and experience - Describe in detail</a:t>
            </a:r>
          </a:p>
          <a:p>
            <a:pPr marL="685800" lvl="1" indent="-228600">
              <a:buFont typeface="+mj-lt"/>
              <a:buAutoNum type="alphaUcPeriod" startAt="4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did each element support you in completing other elements?</a:t>
            </a:r>
            <a:endParaRPr lang="en-US" sz="16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6B47-609C-4F34-A1CB-EC6CA4FDAD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93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 What did you learn about the topic?</a:t>
            </a:r>
            <a:endParaRPr lang="en-US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 Share details about the project’s influence on you</a:t>
            </a:r>
            <a:endParaRPr lang="en-US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surprises?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or develop new skills? How can you use them?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Relate your learning to your future college plans, career plans, or skills you might need to be successful in life.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any personal learning or changes in values that took place.</a:t>
            </a:r>
            <a:endParaRPr lang="en-US" sz="16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6B47-609C-4F34-A1CB-EC6CA4FDAD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72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 What elements were most interesting?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  Which would you like to investigate further?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  What do you still want to know?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6B47-609C-4F34-A1CB-EC6CA4FDAD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72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  Describe how this exhibition did or did not change your mind about your future plans.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   Did this exhibition change thoughts about your future plans?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F.   Why or why not?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56B47-609C-4F34-A1CB-EC6CA4FDAD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95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BF6-959E-41D3-BBF7-BDD9D48F0C1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422E-CACD-4A85-A856-97DBDFDE5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2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BF6-959E-41D3-BBF7-BDD9D48F0C1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422E-CACD-4A85-A856-97DBDFDE5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5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BF6-959E-41D3-BBF7-BDD9D48F0C1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422E-CACD-4A85-A856-97DBDFDE5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9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BF6-959E-41D3-BBF7-BDD9D48F0C1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422E-CACD-4A85-A856-97DBDFDE5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4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BF6-959E-41D3-BBF7-BDD9D48F0C1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422E-CACD-4A85-A856-97DBDFDE5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7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BF6-959E-41D3-BBF7-BDD9D48F0C1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422E-CACD-4A85-A856-97DBDFDE5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8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BF6-959E-41D3-BBF7-BDD9D48F0C1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422E-CACD-4A85-A856-97DBDFDE5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3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BF6-959E-41D3-BBF7-BDD9D48F0C1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422E-CACD-4A85-A856-97DBDFDE5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6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BF6-959E-41D3-BBF7-BDD9D48F0C1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422E-CACD-4A85-A856-97DBDFDE5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3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BF6-959E-41D3-BBF7-BDD9D48F0C1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422E-CACD-4A85-A856-97DBDFDE5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4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BF6-959E-41D3-BBF7-BDD9D48F0C1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422E-CACD-4A85-A856-97DBDFDE5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7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97BF6-959E-41D3-BBF7-BDD9D48F0C12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422E-CACD-4A85-A856-97DBDFDE5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5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NAME/DATE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38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 and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5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9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7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2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6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College Connection and/or Personal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09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62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5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341</Words>
  <Application>Microsoft Office PowerPoint</Application>
  <PresentationFormat>Widescreen</PresentationFormat>
  <Paragraphs>59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TITLE </vt:lpstr>
      <vt:lpstr>Introduction</vt:lpstr>
      <vt:lpstr>Introduction</vt:lpstr>
      <vt:lpstr>Project Overview</vt:lpstr>
      <vt:lpstr>Project Overview</vt:lpstr>
      <vt:lpstr>Project Overview</vt:lpstr>
      <vt:lpstr>College Connection and/or Personal Outcomes</vt:lpstr>
      <vt:lpstr>Next Steps</vt:lpstr>
      <vt:lpstr>Next Steps</vt:lpstr>
      <vt:lpstr>Review and Closing</vt:lpstr>
    </vt:vector>
  </TitlesOfParts>
  <Company>Aspire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Nanci Holtz</dc:creator>
  <cp:lastModifiedBy>Nanci Holtz</cp:lastModifiedBy>
  <cp:revision>4</cp:revision>
  <dcterms:created xsi:type="dcterms:W3CDTF">2018-04-30T16:40:54Z</dcterms:created>
  <dcterms:modified xsi:type="dcterms:W3CDTF">2019-01-06T23:47:34Z</dcterms:modified>
</cp:coreProperties>
</file>